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slides/slide1.xml" ContentType="application/vnd.openxmlformats-officedocument.presentationml.slide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3"/>
  </p:sldIdLst>
  <p:sldSz cx="7909560" cy="10936224"/>
  <p:notesSz cx="6858000" cy="9144000"/>
</p:presentation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slide" Target="slides/slide1.xml"/></Relationships>
</file>

<file path=ppt/slideLayouts/_rels/slideLayout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23088" y="18288"/>
            <a:ext cx="7586472" cy="10917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